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1"/>
  </p:sldMasterIdLst>
  <p:notesMasterIdLst>
    <p:notesMasterId r:id="rId3"/>
  </p:notesMasterIdLst>
  <p:sldIdLst>
    <p:sldId id="461" r:id="rId2"/>
  </p:sldIdLst>
  <p:sldSz cx="12192000" cy="6858000"/>
  <p:notesSz cx="6797675" cy="9926638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2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395" userDrawn="1">
          <p15:clr>
            <a:srgbClr val="A4A3A4"/>
          </p15:clr>
        </p15:guide>
        <p15:guide id="5" orient="horz" pos="938" userDrawn="1">
          <p15:clr>
            <a:srgbClr val="A4A3A4"/>
          </p15:clr>
        </p15:guide>
        <p15:guide id="6" pos="7469" userDrawn="1">
          <p15:clr>
            <a:srgbClr val="A4A3A4"/>
          </p15:clr>
        </p15:guide>
        <p15:guide id="7" pos="211" userDrawn="1">
          <p15:clr>
            <a:srgbClr val="A4A3A4"/>
          </p15:clr>
        </p15:guide>
        <p15:guide id="8" orient="horz" pos="7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FFFF00"/>
    <a:srgbClr val="008080"/>
    <a:srgbClr val="BACBDD"/>
    <a:srgbClr val="0033CC"/>
    <a:srgbClr val="C1FBFF"/>
    <a:srgbClr val="006699"/>
    <a:srgbClr val="95B3D7"/>
    <a:srgbClr val="10357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31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28" y="82"/>
      </p:cViewPr>
      <p:guideLst>
        <p:guide orient="horz" pos="2160"/>
        <p:guide pos="3842"/>
        <p:guide orient="horz" pos="3974"/>
        <p:guide orient="horz" pos="395"/>
        <p:guide orient="horz" pos="938"/>
        <p:guide pos="7469"/>
        <p:guide pos="211"/>
        <p:guide orient="horz" pos="7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33629-C903-4197-A480-CE5EA5FCF34F}" type="datetimeFigureOut">
              <a:rPr lang="zh-TW" altLang="en-US" smtClean="0"/>
              <a:t>2025/5/12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A0AD1-298A-4F7A-A825-62910E466B47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260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组合 91"/>
          <p:cNvGrpSpPr/>
          <p:nvPr userDrawn="1"/>
        </p:nvGrpSpPr>
        <p:grpSpPr>
          <a:xfrm>
            <a:off x="0" y="3384406"/>
            <a:ext cx="2725445" cy="3473594"/>
            <a:chOff x="0" y="3384406"/>
            <a:chExt cx="2725445" cy="3473594"/>
          </a:xfrm>
        </p:grpSpPr>
        <p:sp>
          <p:nvSpPr>
            <p:cNvPr id="80" name="任意多边形: 形状 79"/>
            <p:cNvSpPr/>
            <p:nvPr/>
          </p:nvSpPr>
          <p:spPr>
            <a:xfrm>
              <a:off x="1" y="5007163"/>
              <a:ext cx="1557169" cy="1850837"/>
            </a:xfrm>
            <a:custGeom>
              <a:avLst/>
              <a:gdLst>
                <a:gd name="connsiteX0" fmla="*/ 489530 w 1557169"/>
                <a:gd name="connsiteY0" fmla="*/ 0 h 1850837"/>
                <a:gd name="connsiteX1" fmla="*/ 1557169 w 1557169"/>
                <a:gd name="connsiteY1" fmla="*/ 1850837 h 1850837"/>
                <a:gd name="connsiteX2" fmla="*/ 0 w 1557169"/>
                <a:gd name="connsiteY2" fmla="*/ 1850837 h 1850837"/>
                <a:gd name="connsiteX3" fmla="*/ 0 w 1557169"/>
                <a:gd name="connsiteY3" fmla="*/ 847589 h 185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7169" h="1850837">
                  <a:moveTo>
                    <a:pt x="489530" y="0"/>
                  </a:moveTo>
                  <a:lnTo>
                    <a:pt x="1557169" y="1850837"/>
                  </a:lnTo>
                  <a:lnTo>
                    <a:pt x="0" y="1850837"/>
                  </a:lnTo>
                  <a:lnTo>
                    <a:pt x="0" y="847589"/>
                  </a:lnTo>
                  <a:close/>
                </a:path>
              </a:pathLst>
            </a:custGeom>
            <a:solidFill>
              <a:srgbClr val="0066A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795238" y="5503034"/>
              <a:ext cx="914698" cy="791650"/>
            </a:xfrm>
            <a:custGeom>
              <a:avLst/>
              <a:gdLst>
                <a:gd name="connsiteX0" fmla="*/ 294322 w 587692"/>
                <a:gd name="connsiteY0" fmla="*/ 508635 h 508634"/>
                <a:gd name="connsiteX1" fmla="*/ 587693 w 587692"/>
                <a:gd name="connsiteY1" fmla="*/ 0 h 508634"/>
                <a:gd name="connsiteX2" fmla="*/ 0 w 587692"/>
                <a:gd name="connsiteY2" fmla="*/ 0 h 508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92" h="508634">
                  <a:moveTo>
                    <a:pt x="294322" y="508635"/>
                  </a:moveTo>
                  <a:lnTo>
                    <a:pt x="5876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1410473" y="6436422"/>
              <a:ext cx="1314972" cy="421578"/>
            </a:xfrm>
            <a:custGeom>
              <a:avLst/>
              <a:gdLst>
                <a:gd name="connsiteX0" fmla="*/ 0 w 1314972"/>
                <a:gd name="connsiteY0" fmla="*/ 0 h 421578"/>
                <a:gd name="connsiteX1" fmla="*/ 1314972 w 1314972"/>
                <a:gd name="connsiteY1" fmla="*/ 0 h 421578"/>
                <a:gd name="connsiteX2" fmla="*/ 1071564 w 1314972"/>
                <a:gd name="connsiteY2" fmla="*/ 421578 h 421578"/>
                <a:gd name="connsiteX3" fmla="*/ 242860 w 1314972"/>
                <a:gd name="connsiteY3" fmla="*/ 421578 h 421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4972" h="421578">
                  <a:moveTo>
                    <a:pt x="0" y="0"/>
                  </a:moveTo>
                  <a:lnTo>
                    <a:pt x="1314972" y="0"/>
                  </a:lnTo>
                  <a:lnTo>
                    <a:pt x="1071564" y="421578"/>
                  </a:lnTo>
                  <a:lnTo>
                    <a:pt x="242860" y="421578"/>
                  </a:lnTo>
                  <a:close/>
                </a:path>
              </a:pathLst>
            </a:custGeom>
            <a:solidFill>
              <a:srgbClr val="99D3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76" name="任意多边形: 形状 75"/>
            <p:cNvSpPr/>
            <p:nvPr/>
          </p:nvSpPr>
          <p:spPr>
            <a:xfrm>
              <a:off x="1" y="4658015"/>
              <a:ext cx="615367" cy="1018474"/>
            </a:xfrm>
            <a:custGeom>
              <a:avLst/>
              <a:gdLst>
                <a:gd name="connsiteX0" fmla="*/ 0 w 615367"/>
                <a:gd name="connsiteY0" fmla="*/ 0 h 1018474"/>
                <a:gd name="connsiteX1" fmla="*/ 615367 w 615367"/>
                <a:gd name="connsiteY1" fmla="*/ 0 h 1018474"/>
                <a:gd name="connsiteX2" fmla="*/ 28299 w 615367"/>
                <a:gd name="connsiteY2" fmla="*/ 1018474 h 1018474"/>
                <a:gd name="connsiteX3" fmla="*/ 0 w 615367"/>
                <a:gd name="connsiteY3" fmla="*/ 969502 h 1018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5367" h="1018474">
                  <a:moveTo>
                    <a:pt x="0" y="0"/>
                  </a:moveTo>
                  <a:lnTo>
                    <a:pt x="615367" y="0"/>
                  </a:lnTo>
                  <a:lnTo>
                    <a:pt x="28299" y="1018474"/>
                  </a:lnTo>
                  <a:lnTo>
                    <a:pt x="0" y="969502"/>
                  </a:lnTo>
                  <a:close/>
                </a:path>
              </a:pathLst>
            </a:custGeom>
            <a:solidFill>
              <a:srgbClr val="0048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439438" y="4600199"/>
              <a:ext cx="708630" cy="613751"/>
            </a:xfrm>
            <a:custGeom>
              <a:avLst/>
              <a:gdLst>
                <a:gd name="connsiteX0" fmla="*/ 227647 w 455294"/>
                <a:gd name="connsiteY0" fmla="*/ 394335 h 394334"/>
                <a:gd name="connsiteX1" fmla="*/ 455295 w 455294"/>
                <a:gd name="connsiteY1" fmla="*/ 0 h 394334"/>
                <a:gd name="connsiteX2" fmla="*/ 0 w 455294"/>
                <a:gd name="connsiteY2" fmla="*/ 0 h 394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5294" h="394334">
                  <a:moveTo>
                    <a:pt x="227647" y="394335"/>
                  </a:moveTo>
                  <a:lnTo>
                    <a:pt x="4552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72A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779514" y="4889868"/>
              <a:ext cx="690841" cy="597444"/>
            </a:xfrm>
            <a:custGeom>
              <a:avLst/>
              <a:gdLst>
                <a:gd name="connsiteX0" fmla="*/ 221932 w 443864"/>
                <a:gd name="connsiteY0" fmla="*/ 0 h 383857"/>
                <a:gd name="connsiteX1" fmla="*/ 0 w 443864"/>
                <a:gd name="connsiteY1" fmla="*/ 383857 h 383857"/>
                <a:gd name="connsiteX2" fmla="*/ 443865 w 443864"/>
                <a:gd name="connsiteY2" fmla="*/ 383857 h 38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3864" h="383857">
                  <a:moveTo>
                    <a:pt x="221932" y="0"/>
                  </a:moveTo>
                  <a:lnTo>
                    <a:pt x="0" y="383857"/>
                  </a:lnTo>
                  <a:lnTo>
                    <a:pt x="443865" y="383857"/>
                  </a:lnTo>
                  <a:close/>
                </a:path>
              </a:pathLst>
            </a:custGeom>
            <a:solidFill>
              <a:srgbClr val="38B7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77" name="任意多边形: 形状 76"/>
            <p:cNvSpPr/>
            <p:nvPr/>
          </p:nvSpPr>
          <p:spPr>
            <a:xfrm>
              <a:off x="0" y="3384406"/>
              <a:ext cx="635129" cy="1101640"/>
            </a:xfrm>
            <a:custGeom>
              <a:avLst/>
              <a:gdLst>
                <a:gd name="connsiteX0" fmla="*/ 0 w 635129"/>
                <a:gd name="connsiteY0" fmla="*/ 0 h 1101640"/>
                <a:gd name="connsiteX1" fmla="*/ 635129 w 635129"/>
                <a:gd name="connsiteY1" fmla="*/ 1101640 h 1101640"/>
                <a:gd name="connsiteX2" fmla="*/ 0 w 635129"/>
                <a:gd name="connsiteY2" fmla="*/ 1101640 h 1101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5129" h="1101640">
                  <a:moveTo>
                    <a:pt x="0" y="0"/>
                  </a:moveTo>
                  <a:lnTo>
                    <a:pt x="635129" y="1101640"/>
                  </a:lnTo>
                  <a:lnTo>
                    <a:pt x="0" y="1101640"/>
                  </a:lnTo>
                  <a:close/>
                </a:path>
              </a:pathLst>
            </a:custGeom>
            <a:solidFill>
              <a:srgbClr val="36B6D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>
              <a:off x="1563752" y="5708203"/>
              <a:ext cx="504048" cy="437334"/>
            </a:xfrm>
            <a:custGeom>
              <a:avLst/>
              <a:gdLst>
                <a:gd name="connsiteX0" fmla="*/ 161925 w 323850"/>
                <a:gd name="connsiteY0" fmla="*/ 0 h 280987"/>
                <a:gd name="connsiteX1" fmla="*/ 0 w 323850"/>
                <a:gd name="connsiteY1" fmla="*/ 280988 h 280987"/>
                <a:gd name="connsiteX2" fmla="*/ 323850 w 323850"/>
                <a:gd name="connsiteY2" fmla="*/ 280988 h 280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50" h="280987">
                  <a:moveTo>
                    <a:pt x="161925" y="0"/>
                  </a:moveTo>
                  <a:lnTo>
                    <a:pt x="0" y="280988"/>
                  </a:lnTo>
                  <a:lnTo>
                    <a:pt x="323850" y="280988"/>
                  </a:lnTo>
                  <a:close/>
                </a:path>
              </a:pathLst>
            </a:custGeom>
            <a:solidFill>
              <a:srgbClr val="8772A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850989" y="4194578"/>
              <a:ext cx="253505" cy="217926"/>
            </a:xfrm>
            <a:custGeom>
              <a:avLst/>
              <a:gdLst>
                <a:gd name="connsiteX0" fmla="*/ 81915 w 162877"/>
                <a:gd name="connsiteY0" fmla="*/ 0 h 140017"/>
                <a:gd name="connsiteX1" fmla="*/ 0 w 162877"/>
                <a:gd name="connsiteY1" fmla="*/ 140018 h 140017"/>
                <a:gd name="connsiteX2" fmla="*/ 162877 w 162877"/>
                <a:gd name="connsiteY2" fmla="*/ 140018 h 140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877" h="140017">
                  <a:moveTo>
                    <a:pt x="81915" y="0"/>
                  </a:moveTo>
                  <a:lnTo>
                    <a:pt x="0" y="140018"/>
                  </a:lnTo>
                  <a:lnTo>
                    <a:pt x="162877" y="140018"/>
                  </a:lnTo>
                  <a:close/>
                </a:path>
              </a:pathLst>
            </a:custGeom>
            <a:solidFill>
              <a:srgbClr val="624B9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1" name="任意多边形: 形状 20"/>
            <p:cNvSpPr/>
            <p:nvPr/>
          </p:nvSpPr>
          <p:spPr>
            <a:xfrm>
              <a:off x="1513348" y="4976752"/>
              <a:ext cx="432886" cy="375070"/>
            </a:xfrm>
            <a:custGeom>
              <a:avLst/>
              <a:gdLst>
                <a:gd name="connsiteX0" fmla="*/ 139065 w 278129"/>
                <a:gd name="connsiteY0" fmla="*/ 240982 h 240982"/>
                <a:gd name="connsiteX1" fmla="*/ 278130 w 278129"/>
                <a:gd name="connsiteY1" fmla="*/ 0 h 240982"/>
                <a:gd name="connsiteX2" fmla="*/ 0 w 278129"/>
                <a:gd name="connsiteY2" fmla="*/ 0 h 24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129" h="240982">
                  <a:moveTo>
                    <a:pt x="139065" y="240982"/>
                  </a:moveTo>
                  <a:lnTo>
                    <a:pt x="2781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3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</p:grpSp>
      <p:grpSp>
        <p:nvGrpSpPr>
          <p:cNvPr id="91" name="组合 90"/>
          <p:cNvGrpSpPr/>
          <p:nvPr userDrawn="1"/>
        </p:nvGrpSpPr>
        <p:grpSpPr>
          <a:xfrm>
            <a:off x="9463315" y="0"/>
            <a:ext cx="2728686" cy="3662839"/>
            <a:chOff x="9463315" y="0"/>
            <a:chExt cx="2728686" cy="3662839"/>
          </a:xfrm>
        </p:grpSpPr>
        <p:sp>
          <p:nvSpPr>
            <p:cNvPr id="69" name="任意多边形: 形状 68"/>
            <p:cNvSpPr/>
            <p:nvPr/>
          </p:nvSpPr>
          <p:spPr>
            <a:xfrm>
              <a:off x="10635176" y="0"/>
              <a:ext cx="1556825" cy="1766954"/>
            </a:xfrm>
            <a:custGeom>
              <a:avLst/>
              <a:gdLst>
                <a:gd name="connsiteX0" fmla="*/ 0 w 1556825"/>
                <a:gd name="connsiteY0" fmla="*/ 0 h 1766954"/>
                <a:gd name="connsiteX1" fmla="*/ 1556825 w 1556825"/>
                <a:gd name="connsiteY1" fmla="*/ 0 h 1766954"/>
                <a:gd name="connsiteX2" fmla="*/ 1556825 w 1556825"/>
                <a:gd name="connsiteY2" fmla="*/ 836181 h 1766954"/>
                <a:gd name="connsiteX3" fmla="*/ 1019252 w 1556825"/>
                <a:gd name="connsiteY3" fmla="*/ 1766954 h 1766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6825" h="1766954">
                  <a:moveTo>
                    <a:pt x="0" y="0"/>
                  </a:moveTo>
                  <a:lnTo>
                    <a:pt x="1556825" y="0"/>
                  </a:lnTo>
                  <a:lnTo>
                    <a:pt x="1556825" y="836181"/>
                  </a:lnTo>
                  <a:lnTo>
                    <a:pt x="1019252" y="1766954"/>
                  </a:lnTo>
                  <a:close/>
                </a:path>
              </a:pathLst>
            </a:custGeom>
            <a:solidFill>
              <a:srgbClr val="0048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10414259" y="566325"/>
              <a:ext cx="847952" cy="733884"/>
            </a:xfrm>
            <a:custGeom>
              <a:avLst/>
              <a:gdLst>
                <a:gd name="connsiteX0" fmla="*/ 293370 w 587692"/>
                <a:gd name="connsiteY0" fmla="*/ 0 h 508635"/>
                <a:gd name="connsiteX1" fmla="*/ 0 w 587692"/>
                <a:gd name="connsiteY1" fmla="*/ 508635 h 508635"/>
                <a:gd name="connsiteX2" fmla="*/ 587693 w 587692"/>
                <a:gd name="connsiteY2" fmla="*/ 508635 h 508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92" h="508635">
                  <a:moveTo>
                    <a:pt x="293370" y="0"/>
                  </a:moveTo>
                  <a:lnTo>
                    <a:pt x="0" y="508635"/>
                  </a:lnTo>
                  <a:lnTo>
                    <a:pt x="587693" y="508635"/>
                  </a:lnTo>
                  <a:close/>
                </a:path>
              </a:pathLst>
            </a:custGeom>
            <a:solidFill>
              <a:srgbClr val="99D3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64" name="任意多边形: 形状 63"/>
            <p:cNvSpPr/>
            <p:nvPr/>
          </p:nvSpPr>
          <p:spPr>
            <a:xfrm>
              <a:off x="9463315" y="0"/>
              <a:ext cx="1300799" cy="374901"/>
            </a:xfrm>
            <a:custGeom>
              <a:avLst/>
              <a:gdLst>
                <a:gd name="connsiteX0" fmla="*/ 216457 w 1300799"/>
                <a:gd name="connsiteY0" fmla="*/ 0 h 374901"/>
                <a:gd name="connsiteX1" fmla="*/ 1084341 w 1300799"/>
                <a:gd name="connsiteY1" fmla="*/ 0 h 374901"/>
                <a:gd name="connsiteX2" fmla="*/ 1300799 w 1300799"/>
                <a:gd name="connsiteY2" fmla="*/ 374901 h 374901"/>
                <a:gd name="connsiteX3" fmla="*/ 0 w 1300799"/>
                <a:gd name="connsiteY3" fmla="*/ 374901 h 374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0799" h="374901">
                  <a:moveTo>
                    <a:pt x="216457" y="0"/>
                  </a:moveTo>
                  <a:lnTo>
                    <a:pt x="1084341" y="0"/>
                  </a:lnTo>
                  <a:lnTo>
                    <a:pt x="1300799" y="374901"/>
                  </a:lnTo>
                  <a:lnTo>
                    <a:pt x="0" y="374901"/>
                  </a:lnTo>
                  <a:close/>
                </a:path>
              </a:pathLst>
            </a:custGeom>
            <a:solidFill>
              <a:srgbClr val="0467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70" name="任意多边形: 形状 69"/>
            <p:cNvSpPr/>
            <p:nvPr/>
          </p:nvSpPr>
          <p:spPr>
            <a:xfrm>
              <a:off x="11575843" y="1137615"/>
              <a:ext cx="616157" cy="970558"/>
            </a:xfrm>
            <a:custGeom>
              <a:avLst/>
              <a:gdLst>
                <a:gd name="connsiteX0" fmla="*/ 559447 w 616157"/>
                <a:gd name="connsiteY0" fmla="*/ 0 h 970558"/>
                <a:gd name="connsiteX1" fmla="*/ 616157 w 616157"/>
                <a:gd name="connsiteY1" fmla="*/ 98136 h 970558"/>
                <a:gd name="connsiteX2" fmla="*/ 616157 w 616157"/>
                <a:gd name="connsiteY2" fmla="*/ 970558 h 970558"/>
                <a:gd name="connsiteX3" fmla="*/ 0 w 616157"/>
                <a:gd name="connsiteY3" fmla="*/ 970558 h 970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6157" h="970558">
                  <a:moveTo>
                    <a:pt x="559447" y="0"/>
                  </a:moveTo>
                  <a:lnTo>
                    <a:pt x="616157" y="98136"/>
                  </a:lnTo>
                  <a:lnTo>
                    <a:pt x="616157" y="970558"/>
                  </a:lnTo>
                  <a:lnTo>
                    <a:pt x="0" y="970558"/>
                  </a:lnTo>
                  <a:close/>
                </a:path>
              </a:pathLst>
            </a:custGeom>
            <a:solidFill>
              <a:srgbClr val="0048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11070845" y="1599391"/>
              <a:ext cx="648523" cy="561692"/>
            </a:xfrm>
            <a:custGeom>
              <a:avLst/>
              <a:gdLst>
                <a:gd name="connsiteX0" fmla="*/ 227647 w 455294"/>
                <a:gd name="connsiteY0" fmla="*/ 0 h 394334"/>
                <a:gd name="connsiteX1" fmla="*/ 0 w 455294"/>
                <a:gd name="connsiteY1" fmla="*/ 394335 h 394334"/>
                <a:gd name="connsiteX2" fmla="*/ 455295 w 455294"/>
                <a:gd name="connsiteY2" fmla="*/ 394335 h 394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5294" h="394334">
                  <a:moveTo>
                    <a:pt x="227647" y="0"/>
                  </a:moveTo>
                  <a:lnTo>
                    <a:pt x="0" y="394335"/>
                  </a:lnTo>
                  <a:lnTo>
                    <a:pt x="455295" y="394335"/>
                  </a:lnTo>
                  <a:close/>
                </a:path>
              </a:pathLst>
            </a:custGeom>
            <a:solidFill>
              <a:srgbClr val="8772A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10731020" y="1372178"/>
              <a:ext cx="632243" cy="546768"/>
            </a:xfrm>
            <a:custGeom>
              <a:avLst/>
              <a:gdLst>
                <a:gd name="connsiteX0" fmla="*/ 221932 w 443864"/>
                <a:gd name="connsiteY0" fmla="*/ 383858 h 383857"/>
                <a:gd name="connsiteX1" fmla="*/ 443865 w 443864"/>
                <a:gd name="connsiteY1" fmla="*/ 0 h 383857"/>
                <a:gd name="connsiteX2" fmla="*/ 0 w 443864"/>
                <a:gd name="connsiteY2" fmla="*/ 0 h 38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3864" h="383857">
                  <a:moveTo>
                    <a:pt x="221932" y="383858"/>
                  </a:moveTo>
                  <a:lnTo>
                    <a:pt x="4438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B7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71" name="任意多边形: 形状 70"/>
            <p:cNvSpPr/>
            <p:nvPr/>
          </p:nvSpPr>
          <p:spPr>
            <a:xfrm>
              <a:off x="11550440" y="2296039"/>
              <a:ext cx="641560" cy="1112430"/>
            </a:xfrm>
            <a:custGeom>
              <a:avLst/>
              <a:gdLst>
                <a:gd name="connsiteX0" fmla="*/ 0 w 641560"/>
                <a:gd name="connsiteY0" fmla="*/ 0 h 1112430"/>
                <a:gd name="connsiteX1" fmla="*/ 641560 w 641560"/>
                <a:gd name="connsiteY1" fmla="*/ 0 h 1112430"/>
                <a:gd name="connsiteX2" fmla="*/ 641560 w 641560"/>
                <a:gd name="connsiteY2" fmla="*/ 1112430 h 1112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1560" h="1112430">
                  <a:moveTo>
                    <a:pt x="0" y="0"/>
                  </a:moveTo>
                  <a:lnTo>
                    <a:pt x="641560" y="0"/>
                  </a:lnTo>
                  <a:lnTo>
                    <a:pt x="641560" y="1112430"/>
                  </a:lnTo>
                  <a:close/>
                </a:path>
              </a:pathLst>
            </a:custGeom>
            <a:solidFill>
              <a:srgbClr val="38B7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9" name="任意多边形: 形状 28"/>
            <p:cNvSpPr/>
            <p:nvPr/>
          </p:nvSpPr>
          <p:spPr>
            <a:xfrm>
              <a:off x="10143603" y="651135"/>
              <a:ext cx="461292" cy="400240"/>
            </a:xfrm>
            <a:custGeom>
              <a:avLst/>
              <a:gdLst>
                <a:gd name="connsiteX0" fmla="*/ 161925 w 323849"/>
                <a:gd name="connsiteY0" fmla="*/ 280988 h 280987"/>
                <a:gd name="connsiteX1" fmla="*/ 323850 w 323849"/>
                <a:gd name="connsiteY1" fmla="*/ 0 h 280987"/>
                <a:gd name="connsiteX2" fmla="*/ 0 w 323849"/>
                <a:gd name="connsiteY2" fmla="*/ 0 h 280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49" h="280987">
                  <a:moveTo>
                    <a:pt x="161925" y="280988"/>
                  </a:moveTo>
                  <a:lnTo>
                    <a:pt x="3238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72A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30" name="任意多边形: 形状 29"/>
            <p:cNvSpPr/>
            <p:nvPr/>
          </p:nvSpPr>
          <p:spPr>
            <a:xfrm>
              <a:off x="11441900" y="2681303"/>
              <a:ext cx="461293" cy="400240"/>
            </a:xfrm>
            <a:custGeom>
              <a:avLst/>
              <a:gdLst>
                <a:gd name="connsiteX0" fmla="*/ 161925 w 323850"/>
                <a:gd name="connsiteY0" fmla="*/ 0 h 280987"/>
                <a:gd name="connsiteX1" fmla="*/ 0 w 323850"/>
                <a:gd name="connsiteY1" fmla="*/ 280987 h 280987"/>
                <a:gd name="connsiteX2" fmla="*/ 323850 w 323850"/>
                <a:gd name="connsiteY2" fmla="*/ 280987 h 280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50" h="280987">
                  <a:moveTo>
                    <a:pt x="161925" y="0"/>
                  </a:moveTo>
                  <a:lnTo>
                    <a:pt x="0" y="280987"/>
                  </a:lnTo>
                  <a:lnTo>
                    <a:pt x="323850" y="280987"/>
                  </a:lnTo>
                  <a:close/>
                </a:path>
              </a:pathLst>
            </a:custGeom>
            <a:solidFill>
              <a:srgbClr val="8772A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31" name="任意多边形: 形状 30"/>
            <p:cNvSpPr/>
            <p:nvPr/>
          </p:nvSpPr>
          <p:spPr>
            <a:xfrm>
              <a:off x="11087817" y="2376088"/>
              <a:ext cx="359537" cy="312052"/>
            </a:xfrm>
            <a:custGeom>
              <a:avLst/>
              <a:gdLst>
                <a:gd name="connsiteX0" fmla="*/ 126682 w 252412"/>
                <a:gd name="connsiteY0" fmla="*/ 219075 h 219075"/>
                <a:gd name="connsiteX1" fmla="*/ 252413 w 252412"/>
                <a:gd name="connsiteY1" fmla="*/ 0 h 219075"/>
                <a:gd name="connsiteX2" fmla="*/ 0 w 252412"/>
                <a:gd name="connsiteY2" fmla="*/ 0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2412" h="219075">
                  <a:moveTo>
                    <a:pt x="126682" y="219075"/>
                  </a:moveTo>
                  <a:lnTo>
                    <a:pt x="2524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24B9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32" name="任意多边形: 形状 31"/>
            <p:cNvSpPr/>
            <p:nvPr/>
          </p:nvSpPr>
          <p:spPr>
            <a:xfrm>
              <a:off x="11776326" y="3471539"/>
              <a:ext cx="221149" cy="191300"/>
            </a:xfrm>
            <a:custGeom>
              <a:avLst/>
              <a:gdLst>
                <a:gd name="connsiteX0" fmla="*/ 77152 w 155257"/>
                <a:gd name="connsiteY0" fmla="*/ 134303 h 134302"/>
                <a:gd name="connsiteX1" fmla="*/ 155257 w 155257"/>
                <a:gd name="connsiteY1" fmla="*/ 0 h 134302"/>
                <a:gd name="connsiteX2" fmla="*/ 0 w 155257"/>
                <a:gd name="connsiteY2" fmla="*/ 0 h 13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257" h="134302">
                  <a:moveTo>
                    <a:pt x="77152" y="134303"/>
                  </a:moveTo>
                  <a:lnTo>
                    <a:pt x="1552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3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33" name="任意多边形: 形状 32"/>
            <p:cNvSpPr/>
            <p:nvPr/>
          </p:nvSpPr>
          <p:spPr>
            <a:xfrm>
              <a:off x="10244694" y="1442729"/>
              <a:ext cx="396169" cy="343256"/>
            </a:xfrm>
            <a:custGeom>
              <a:avLst/>
              <a:gdLst>
                <a:gd name="connsiteX0" fmla="*/ 139065 w 278130"/>
                <a:gd name="connsiteY0" fmla="*/ 0 h 240982"/>
                <a:gd name="connsiteX1" fmla="*/ 0 w 278130"/>
                <a:gd name="connsiteY1" fmla="*/ 240983 h 240982"/>
                <a:gd name="connsiteX2" fmla="*/ 278130 w 278130"/>
                <a:gd name="connsiteY2" fmla="*/ 240983 h 24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130" h="240982">
                  <a:moveTo>
                    <a:pt x="139065" y="0"/>
                  </a:moveTo>
                  <a:lnTo>
                    <a:pt x="0" y="240983"/>
                  </a:lnTo>
                  <a:lnTo>
                    <a:pt x="278130" y="240983"/>
                  </a:lnTo>
                  <a:close/>
                </a:path>
              </a:pathLst>
            </a:custGeom>
            <a:solidFill>
              <a:srgbClr val="99D3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</p:grpSp>
      <p:pic>
        <p:nvPicPr>
          <p:cNvPr id="2" name="圖片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08"/>
          <a:stretch>
            <a:fillRect/>
          </a:stretch>
        </p:blipFill>
        <p:spPr>
          <a:xfrm>
            <a:off x="102893" y="36776"/>
            <a:ext cx="1380827" cy="1102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782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任意多边形: 形状 34"/>
          <p:cNvSpPr/>
          <p:nvPr userDrawn="1"/>
        </p:nvSpPr>
        <p:spPr>
          <a:xfrm>
            <a:off x="1" y="5667644"/>
            <a:ext cx="1001485" cy="1190356"/>
          </a:xfrm>
          <a:custGeom>
            <a:avLst/>
            <a:gdLst>
              <a:gd name="connsiteX0" fmla="*/ 489530 w 1557169"/>
              <a:gd name="connsiteY0" fmla="*/ 0 h 1850837"/>
              <a:gd name="connsiteX1" fmla="*/ 1557169 w 1557169"/>
              <a:gd name="connsiteY1" fmla="*/ 1850837 h 1850837"/>
              <a:gd name="connsiteX2" fmla="*/ 0 w 1557169"/>
              <a:gd name="connsiteY2" fmla="*/ 1850837 h 1850837"/>
              <a:gd name="connsiteX3" fmla="*/ 0 w 1557169"/>
              <a:gd name="connsiteY3" fmla="*/ 847589 h 185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7169" h="1850837">
                <a:moveTo>
                  <a:pt x="489530" y="0"/>
                </a:moveTo>
                <a:lnTo>
                  <a:pt x="1557169" y="1850837"/>
                </a:lnTo>
                <a:lnTo>
                  <a:pt x="0" y="1850837"/>
                </a:lnTo>
                <a:lnTo>
                  <a:pt x="0" y="847589"/>
                </a:lnTo>
                <a:close/>
              </a:path>
            </a:pathLst>
          </a:custGeom>
          <a:solidFill>
            <a:srgbClr val="0066A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36" name="任意多边形: 形状 35"/>
          <p:cNvSpPr/>
          <p:nvPr userDrawn="1"/>
        </p:nvSpPr>
        <p:spPr>
          <a:xfrm>
            <a:off x="11103429" y="0"/>
            <a:ext cx="1088572" cy="1235500"/>
          </a:xfrm>
          <a:custGeom>
            <a:avLst/>
            <a:gdLst>
              <a:gd name="connsiteX0" fmla="*/ 0 w 1556825"/>
              <a:gd name="connsiteY0" fmla="*/ 0 h 1766954"/>
              <a:gd name="connsiteX1" fmla="*/ 1556825 w 1556825"/>
              <a:gd name="connsiteY1" fmla="*/ 0 h 1766954"/>
              <a:gd name="connsiteX2" fmla="*/ 1556825 w 1556825"/>
              <a:gd name="connsiteY2" fmla="*/ 836181 h 1766954"/>
              <a:gd name="connsiteX3" fmla="*/ 1019252 w 1556825"/>
              <a:gd name="connsiteY3" fmla="*/ 1766954 h 1766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6825" h="1766954">
                <a:moveTo>
                  <a:pt x="0" y="0"/>
                </a:moveTo>
                <a:lnTo>
                  <a:pt x="1556825" y="0"/>
                </a:lnTo>
                <a:lnTo>
                  <a:pt x="1556825" y="836181"/>
                </a:lnTo>
                <a:lnTo>
                  <a:pt x="1019252" y="1766954"/>
                </a:lnTo>
                <a:close/>
              </a:path>
            </a:pathLst>
          </a:custGeom>
          <a:solidFill>
            <a:srgbClr val="0066A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pic>
        <p:nvPicPr>
          <p:cNvPr id="2" name="圖片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08"/>
          <a:stretch>
            <a:fillRect/>
          </a:stretch>
        </p:blipFill>
        <p:spPr>
          <a:xfrm>
            <a:off x="102893" y="36776"/>
            <a:ext cx="1380827" cy="1102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27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rgbClr val="E8F5F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64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11709175" y="6465536"/>
            <a:ext cx="482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12</a:t>
            </a:r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6" name="文本框 4"/>
          <p:cNvSpPr txBox="1"/>
          <p:nvPr/>
        </p:nvSpPr>
        <p:spPr>
          <a:xfrm>
            <a:off x="1583533" y="304530"/>
            <a:ext cx="971920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Arial Unicode MS" panose="020B0604020202020204" charset="-122"/>
                <a:cs typeface="+mn-ea"/>
                <a:sym typeface="+mn-lt"/>
              </a:rPr>
              <a:t>2024</a:t>
            </a:r>
            <a:r>
              <a:rPr kumimoji="0" lang="zh-TW" alt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Arial Unicode MS" panose="020B0604020202020204" charset="-122"/>
                <a:cs typeface="+mn-ea"/>
                <a:sym typeface="+mn-lt"/>
              </a:rPr>
              <a:t> </a:t>
            </a:r>
            <a:r>
              <a:rPr kumimoji="0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Arial Unicode MS" panose="020B0604020202020204" charset="-122"/>
                <a:cs typeface="+mn-ea"/>
                <a:sym typeface="+mn-lt"/>
              </a:rPr>
              <a:t>New Products- High Value </a:t>
            </a:r>
            <a:r>
              <a:rPr kumimoji="0" lang="en-US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Arial Unicode MS" panose="020B0604020202020204" charset="-122"/>
                <a:cs typeface="+mn-ea"/>
                <a:sym typeface="+mn-lt"/>
              </a:rPr>
              <a:t>MPT IGBT (G7th)- Discrete </a:t>
            </a:r>
            <a:r>
              <a:rPr kumimoji="0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Arial Unicode MS" panose="020B0604020202020204" charset="-122"/>
                <a:cs typeface="+mn-ea"/>
                <a:sym typeface="+mn-lt"/>
              </a:rPr>
              <a:t>and Power </a:t>
            </a:r>
            <a:r>
              <a:rPr kumimoji="0" lang="en-US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Arial Unicode MS" panose="020B0604020202020204" charset="-122"/>
                <a:cs typeface="+mn-ea"/>
                <a:sym typeface="+mn-lt"/>
              </a:rPr>
              <a:t>Modules</a:t>
            </a:r>
            <a:endParaRPr kumimoji="0" lang="zh-CN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aur" panose="02030504050205020304" pitchFamily="18" charset="0"/>
              <a:ea typeface="Arial Unicode MS" panose="020B0604020202020204" charset="-122"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76313" y="5197644"/>
            <a:ext cx="5931462" cy="30289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984" y="2301787"/>
            <a:ext cx="806407" cy="715334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41" y="5043310"/>
            <a:ext cx="1851292" cy="914457"/>
          </a:xfrm>
          <a:prstGeom prst="rect">
            <a:avLst/>
          </a:prstGeom>
        </p:spPr>
      </p:pic>
      <p:graphicFrame>
        <p:nvGraphicFramePr>
          <p:cNvPr id="18" name="表格 17"/>
          <p:cNvGraphicFramePr>
            <a:graphicFrameLocks noGrp="1"/>
          </p:cNvGraphicFramePr>
          <p:nvPr>
            <p:extLst/>
          </p:nvPr>
        </p:nvGraphicFramePr>
        <p:xfrm>
          <a:off x="1187776" y="1132295"/>
          <a:ext cx="9577633" cy="3301128"/>
        </p:xfrm>
        <a:graphic>
          <a:graphicData uri="http://schemas.openxmlformats.org/drawingml/2006/table">
            <a:tbl>
              <a:tblPr firstRow="1" bandRow="1"/>
              <a:tblGrid>
                <a:gridCol w="1153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4532">
                  <a:extLst>
                    <a:ext uri="{9D8B030D-6E8A-4147-A177-3AD203B41FA5}">
                      <a16:colId xmlns:a16="http://schemas.microsoft.com/office/drawing/2014/main" val="914053718"/>
                    </a:ext>
                  </a:extLst>
                </a:gridCol>
                <a:gridCol w="999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0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59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8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1000"/>
                        </a:lnSpc>
                      </a:pPr>
                      <a:endParaRPr lang="zh-TW" altLang="en-US" sz="10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zh-TW" sz="12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BVce</a:t>
                      </a:r>
                      <a:endParaRPr lang="zh-TW" altLang="en-US" sz="12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en-US" altLang="zh-TW" sz="120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400"/>
                        </a:lnSpc>
                      </a:pPr>
                      <a:r>
                        <a:rPr lang="en-US" altLang="zh-TW" sz="120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max.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PN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FRD/SBD 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Built-in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1400"/>
                        </a:lnSpc>
                      </a:pP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VCE</a:t>
                      </a:r>
                      <a:r>
                        <a:rPr lang="en-US" altLang="zh-TW" sz="12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sat. typ.</a:t>
                      </a:r>
                      <a:r>
                        <a:rPr lang="en-US" altLang="zh-TW" sz="12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@25</a:t>
                      </a:r>
                      <a:r>
                        <a:rPr lang="zh-CN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℃</a:t>
                      </a:r>
                      <a:endParaRPr lang="zh-TW" altLang="en-US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Package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Remark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12">
                <a:tc rowSpan="10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1000"/>
                        </a:lnSpc>
                      </a:pPr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IGBT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endParaRPr lang="en-US" altLang="zh-TW" sz="16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lang="en-US" altLang="zh-TW" sz="16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650V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50A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PC50N065BH7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Yes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1.60V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TO-220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50A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PC50N065AH7S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Yes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1.60V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75A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 fontAlgn="ctr">
                        <a:lnSpc>
                          <a:spcPts val="900"/>
                        </a:lnSpc>
                      </a:pPr>
                      <a:r>
                        <a:rPr lang="zh-TW" altLang="en-US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PC75N065AH7S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Yes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1.80V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75A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l" fontAlgn="ctr">
                        <a:lnSpc>
                          <a:spcPts val="900"/>
                        </a:lnSpc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 PC75N065HD7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Yes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1.80V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TO-247iPS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413260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100A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l" fontAlgn="ctr">
                        <a:lnSpc>
                          <a:spcPts val="900"/>
                        </a:lnSpc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 PCA0N065GH7S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Yes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1.80V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TO-247P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lus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G7,</a:t>
                      </a:r>
                      <a:r>
                        <a:rPr lang="en-US" altLang="zh-TW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custom!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151682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1200V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40A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PC40N120AH7S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Yes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1.75V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algn="r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PC60N120GH7S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Yes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1.80V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TO-247Plus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G7,</a:t>
                      </a:r>
                      <a:r>
                        <a:rPr lang="en-US" altLang="zh-TW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custom!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66237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r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75A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PC75N120GH7S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Yes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1.95V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TO-247P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uls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114457"/>
                  </a:ext>
                </a:extLst>
              </a:tr>
              <a:tr h="253913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r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75A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PC75N120HD7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Yes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1.95V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iPS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58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1000"/>
                        </a:lnSpc>
                      </a:pPr>
                      <a:endParaRPr lang="zh-TW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algn="r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PCA0N120GH7S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Yes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1.80V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TO-247Plus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G7, custom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909808"/>
                  </a:ext>
                </a:extLst>
              </a:tr>
              <a:tr h="26958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150A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PCA5N120GH7S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Yes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1.90V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TO-247Plus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</a:pPr>
                      <a:endParaRPr lang="en-US" altLang="zh-TW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982983"/>
                  </a:ext>
                </a:extLst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57461"/>
              </p:ext>
            </p:extLst>
          </p:nvPr>
        </p:nvGraphicFramePr>
        <p:xfrm>
          <a:off x="1370403" y="4457107"/>
          <a:ext cx="9349015" cy="1874520"/>
        </p:xfrm>
        <a:graphic>
          <a:graphicData uri="http://schemas.openxmlformats.org/drawingml/2006/table">
            <a:tbl>
              <a:tblPr firstRow="1" bandRow="1"/>
              <a:tblGrid>
                <a:gridCol w="1004606">
                  <a:extLst>
                    <a:ext uri="{9D8B030D-6E8A-4147-A177-3AD203B41FA5}">
                      <a16:colId xmlns:a16="http://schemas.microsoft.com/office/drawing/2014/main" val="4266880408"/>
                    </a:ext>
                  </a:extLst>
                </a:gridCol>
                <a:gridCol w="905520">
                  <a:extLst>
                    <a:ext uri="{9D8B030D-6E8A-4147-A177-3AD203B41FA5}">
                      <a16:colId xmlns:a16="http://schemas.microsoft.com/office/drawing/2014/main" val="2190396282"/>
                    </a:ext>
                  </a:extLst>
                </a:gridCol>
                <a:gridCol w="565608">
                  <a:extLst>
                    <a:ext uri="{9D8B030D-6E8A-4147-A177-3AD203B41FA5}">
                      <a16:colId xmlns:a16="http://schemas.microsoft.com/office/drawing/2014/main" val="537667946"/>
                    </a:ext>
                  </a:extLst>
                </a:gridCol>
                <a:gridCol w="2036190">
                  <a:extLst>
                    <a:ext uri="{9D8B030D-6E8A-4147-A177-3AD203B41FA5}">
                      <a16:colId xmlns:a16="http://schemas.microsoft.com/office/drawing/2014/main" val="166932449"/>
                    </a:ext>
                  </a:extLst>
                </a:gridCol>
                <a:gridCol w="728194">
                  <a:extLst>
                    <a:ext uri="{9D8B030D-6E8A-4147-A177-3AD203B41FA5}">
                      <a16:colId xmlns:a16="http://schemas.microsoft.com/office/drawing/2014/main" val="69878986"/>
                    </a:ext>
                  </a:extLst>
                </a:gridCol>
                <a:gridCol w="1272619">
                  <a:extLst>
                    <a:ext uri="{9D8B030D-6E8A-4147-A177-3AD203B41FA5}">
                      <a16:colId xmlns:a16="http://schemas.microsoft.com/office/drawing/2014/main" val="2410713272"/>
                    </a:ext>
                  </a:extLst>
                </a:gridCol>
                <a:gridCol w="1392266">
                  <a:extLst>
                    <a:ext uri="{9D8B030D-6E8A-4147-A177-3AD203B41FA5}">
                      <a16:colId xmlns:a16="http://schemas.microsoft.com/office/drawing/2014/main" val="2610354144"/>
                    </a:ext>
                  </a:extLst>
                </a:gridCol>
                <a:gridCol w="1444012">
                  <a:extLst>
                    <a:ext uri="{9D8B030D-6E8A-4147-A177-3AD203B41FA5}">
                      <a16:colId xmlns:a16="http://schemas.microsoft.com/office/drawing/2014/main" val="378538188"/>
                    </a:ext>
                  </a:extLst>
                </a:gridCol>
              </a:tblGrid>
              <a:tr h="200805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IGBT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TW" sz="14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TW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Module</a:t>
                      </a:r>
                      <a:endParaRPr lang="zh-TW" altLang="en-US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1200V</a:t>
                      </a:r>
                      <a:endParaRPr lang="zh-TW" altLang="en-US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PM100T1120HS1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Yes</a:t>
                      </a: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1.70V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endParaRPr lang="zh-TW" altLang="en-US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150972"/>
                  </a:ext>
                </a:extLst>
              </a:tr>
              <a:tr h="2008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150A</a:t>
                      </a:r>
                      <a:endParaRPr lang="zh-TW" altLang="en-US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PM150T1120HS1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1.70V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024839"/>
                  </a:ext>
                </a:extLst>
              </a:tr>
              <a:tr h="20080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450A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PM450T2120HS1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2.10V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17016"/>
                  </a:ext>
                </a:extLst>
              </a:tr>
              <a:tr h="20080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600A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PM600TA120HS1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2.00V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noProof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</a:t>
                      </a:r>
                      <a:endParaRPr lang="zh-TW" altLang="en-US" sz="1200" b="1" kern="1200" noProof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444293"/>
                  </a:ext>
                </a:extLst>
              </a:tr>
              <a:tr h="20080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PM100T5120FS1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1.70V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endParaRPr lang="en-US" altLang="zh-TW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095346"/>
                  </a:ext>
                </a:extLst>
              </a:tr>
              <a:tr h="2008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100A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PM100T6120XS1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1.70V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algn="l">
                        <a:lnSpc>
                          <a:spcPts val="900"/>
                        </a:lnSpc>
                      </a:pPr>
                      <a:endParaRPr lang="en-US" altLang="zh-TW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416079"/>
                  </a:ext>
                </a:extLst>
              </a:tr>
              <a:tr h="2284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150</a:t>
                      </a:r>
                      <a:r>
                        <a:rPr lang="en-US" altLang="zh-CN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A</a:t>
                      </a: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PM150T6120XS1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</a:t>
                      </a:r>
                      <a:r>
                        <a:rPr lang="en-US" altLang="zh-CN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es</a:t>
                      </a:r>
                      <a:endParaRPr lang="en-US" altLang="zh-TW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1.70V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 </a:t>
                      </a: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</a:t>
                      </a:r>
                    </a:p>
                    <a:p>
                      <a:pPr marL="0" marR="0" lvl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                 </a:t>
                      </a:r>
                      <a:endParaRPr lang="en-US" altLang="zh-TW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G7, NEW</a:t>
                      </a:r>
                      <a:r>
                        <a:rPr lang="en-US" altLang="zh-TW" sz="12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!</a:t>
                      </a:r>
                      <a:endParaRPr lang="en-US" altLang="zh-TW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41280"/>
                  </a:ext>
                </a:extLst>
              </a:tr>
              <a:tr h="3081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900</a:t>
                      </a:r>
                      <a:r>
                        <a:rPr lang="en-US" altLang="zh-CN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A</a:t>
                      </a:r>
                      <a:endParaRPr lang="zh-TW" altLang="en-US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PM900TA120HS5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Y</a:t>
                      </a:r>
                      <a:r>
                        <a:rPr lang="en-US" altLang="zh-CN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es</a:t>
                      </a:r>
                      <a:endParaRPr lang="en-US" altLang="zh-TW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indent="-72000" algn="l" defTabSz="914400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1.70V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  <a:ea typeface="微软雅黑"/>
                        </a:defRPr>
                      </a:lvl9pPr>
                    </a:lstStyle>
                    <a:p>
                      <a:pPr marL="0" marR="0" lvl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Custom </a:t>
                      </a: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</a:t>
                      </a:r>
                    </a:p>
                    <a:p>
                      <a:pPr marL="0" marR="0" lvl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                  </a:t>
                      </a:r>
                      <a:endParaRPr lang="en-US" altLang="zh-TW" sz="12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" algn="l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G7, NEW!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271102"/>
                  </a:ext>
                </a:extLst>
              </a:tr>
            </a:tbl>
          </a:graphicData>
        </a:graphic>
      </p:graphicFrame>
      <p:sp>
        <p:nvSpPr>
          <p:cNvPr id="23" name="矩形 22"/>
          <p:cNvSpPr/>
          <p:nvPr/>
        </p:nvSpPr>
        <p:spPr>
          <a:xfrm>
            <a:off x="3280523" y="2083324"/>
            <a:ext cx="5665515" cy="744719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42822" y="3088550"/>
            <a:ext cx="5703216" cy="1251300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28" name="向右箭號 27"/>
          <p:cNvSpPr/>
          <p:nvPr/>
        </p:nvSpPr>
        <p:spPr>
          <a:xfrm rot="20221057">
            <a:off x="3559080" y="2847746"/>
            <a:ext cx="6351809" cy="695856"/>
          </a:xfrm>
          <a:prstGeom prst="stripedRightArrow">
            <a:avLst>
              <a:gd name="adj1" fmla="val 50000"/>
              <a:gd name="adj2" fmla="val 120395"/>
            </a:avLst>
          </a:prstGeom>
          <a:solidFill>
            <a:schemeClr val="accent4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29" name="爆炸 1 28"/>
          <p:cNvSpPr/>
          <p:nvPr/>
        </p:nvSpPr>
        <p:spPr>
          <a:xfrm>
            <a:off x="9247419" y="880575"/>
            <a:ext cx="2900487" cy="1626499"/>
          </a:xfrm>
          <a:prstGeom prst="irregularSeal1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光鼎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G7 IGBT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1" noProof="0" dirty="0" smtClean="0">
                <a:solidFill>
                  <a:srgbClr val="FFFF00"/>
                </a:solidFill>
                <a:latin typeface="Century Gothic"/>
                <a:ea typeface="微软雅黑"/>
              </a:rPr>
              <a:t>98%</a:t>
            </a:r>
            <a:r>
              <a:rPr lang="zh-TW" altLang="en-US" b="1" noProof="0" dirty="0" smtClean="0">
                <a:solidFill>
                  <a:srgbClr val="FFFF00"/>
                </a:solidFill>
                <a:latin typeface="Century Gothic"/>
                <a:ea typeface="微软雅黑"/>
              </a:rPr>
              <a:t>晶圓良率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30" name="圓角矩形 2">
            <a:extLst>
              <a:ext uri="{FF2B5EF4-FFF2-40B4-BE49-F238E27FC236}">
                <a16:creationId xmlns:a16="http://schemas.microsoft.com/office/drawing/2014/main" id="{3F6F4FAE-C889-4BE7-5009-A7C157F21EA4}"/>
              </a:ext>
            </a:extLst>
          </p:cNvPr>
          <p:cNvSpPr/>
          <p:nvPr/>
        </p:nvSpPr>
        <p:spPr>
          <a:xfrm>
            <a:off x="9340835" y="3041557"/>
            <a:ext cx="2606856" cy="12982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b="1" dirty="0">
                <a:solidFill>
                  <a:srgbClr val="C00000"/>
                </a:solidFill>
                <a:latin typeface="Century Gothic"/>
                <a:ea typeface="微软雅黑"/>
              </a:rPr>
              <a:t>先進第</a:t>
            </a:r>
            <a:r>
              <a:rPr lang="en-US" altLang="zh-TW" sz="2400" b="1" dirty="0">
                <a:solidFill>
                  <a:srgbClr val="C00000"/>
                </a:solidFill>
                <a:latin typeface="Century Gothic"/>
                <a:ea typeface="微软雅黑"/>
              </a:rPr>
              <a:t>7</a:t>
            </a:r>
            <a:r>
              <a:rPr lang="zh-TW" altLang="en-US" sz="2400" b="1" dirty="0">
                <a:solidFill>
                  <a:srgbClr val="C00000"/>
                </a:solidFill>
                <a:latin typeface="Century Gothic"/>
                <a:ea typeface="微软雅黑"/>
              </a:rPr>
              <a:t>代</a:t>
            </a:r>
            <a:r>
              <a:rPr lang="en-US" altLang="zh-TW" sz="2400" b="1" dirty="0">
                <a:solidFill>
                  <a:srgbClr val="C00000"/>
                </a:solidFill>
                <a:latin typeface="Century Gothic"/>
                <a:ea typeface="微软雅黑"/>
              </a:rPr>
              <a:t>IGBT</a:t>
            </a:r>
            <a:endParaRPr kumimoji="0" lang="en-US" altLang="zh-TW" sz="2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實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測驗證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b="1" dirty="0" smtClean="0">
                <a:solidFill>
                  <a:srgbClr val="C00000"/>
                </a:solidFill>
                <a:latin typeface="Century Gothic"/>
                <a:ea typeface="微软雅黑"/>
              </a:rPr>
              <a:t>品質</a:t>
            </a:r>
            <a:r>
              <a:rPr lang="zh-TW" altLang="en-US" sz="2400" b="1" dirty="0">
                <a:solidFill>
                  <a:srgbClr val="C00000"/>
                </a:solidFill>
                <a:latin typeface="Century Gothic"/>
                <a:ea typeface="微软雅黑"/>
              </a:rPr>
              <a:t>穩</a:t>
            </a: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定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可靠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!</a:t>
            </a:r>
            <a:endParaRPr kumimoji="0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14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28" grpId="0" animBg="1"/>
      <p:bldP spid="29" grpId="0" animBg="1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hmNjAzMWJlZjFkMmQwODUwMTJkYzE2ODFiYmFmYTcifQ=="/>
</p:tagLst>
</file>

<file path=ppt/theme/theme1.xml><?xml version="1.0" encoding="utf-8"?>
<a:theme xmlns:a="http://schemas.openxmlformats.org/drawingml/2006/main" name="5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jf113ite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5185</TotalTime>
  <Words>193</Words>
  <Application>Microsoft Office PowerPoint</Application>
  <PresentationFormat>寬螢幕</PresentationFormat>
  <Paragraphs>136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Arial Unicode MS</vt:lpstr>
      <vt:lpstr>Microsoft JhengHei UI</vt:lpstr>
      <vt:lpstr>微软雅黑</vt:lpstr>
      <vt:lpstr>新細明體</vt:lpstr>
      <vt:lpstr>Arial</vt:lpstr>
      <vt:lpstr>Calibri</vt:lpstr>
      <vt:lpstr>Centaur</vt:lpstr>
      <vt:lpstr>Century Gothic</vt:lpstr>
      <vt:lpstr>5_Office 主题​​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Sheng xia</dc:creator>
  <cp:lastModifiedBy>wahlee.joycel(賴慧嫻)</cp:lastModifiedBy>
  <cp:revision>1125</cp:revision>
  <cp:lastPrinted>2025-05-12T03:44:14Z</cp:lastPrinted>
  <dcterms:created xsi:type="dcterms:W3CDTF">2023-10-13T01:36:00Z</dcterms:created>
  <dcterms:modified xsi:type="dcterms:W3CDTF">2025-05-12T08:55:27Z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389118825FC7D5AAAB9E28652E092D4C_41</vt:lpwstr>
  </property>
  <property fmtid="{D5CDD505-2E9C-101B-9397-08002B2CF9AE}" pid="3" name="KSOProductBuildVer">
    <vt:lpwstr>2052-12.1.0.15398</vt:lpwstr>
  </property>
</Properties>
</file>